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CA7EA02-1882-3060-717E-84C6B9887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B4340670-9CE0-5610-453A-EFC302094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EF96-2EE0-4DE3-96D7-8B07F6B3C1D5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0AEA1419-C445-E0CA-34EA-3839CCA34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A49C2C2-2405-4805-919D-E4BC1F4DB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13F2-911F-4A11-AF54-522C870B2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F96301FD-42B3-7EAD-A275-6C8CEE648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BE41658-C2E4-5849-BF4D-F81F64A7B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C995307-54E0-EC31-172B-E29D73C48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3EF96-2EE0-4DE3-96D7-8B07F6B3C1D5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B433578-3155-889B-D266-BAC36CC7A9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EBA2C19-061E-B99E-EE86-F9E6E197C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813F2-911F-4A11-AF54-522C870B2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45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ED801BB0-3AB4-3C37-5460-E5029808F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4800" u="sng">
                <a:cs typeface="+mn-cs"/>
              </a:rPr>
              <a:t>יסודות מדידה ומיפוי</a:t>
            </a:r>
            <a:endParaRPr lang="he-IL" sz="48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1ADB480-5CF4-C900-C28A-E49F401A5D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02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34AF6139-A26E-5DEC-BFBB-9F711C87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>
                <a:cs typeface="+mn-cs"/>
              </a:rPr>
              <a:t>טופוגרפיה וגאו-אינפורמציה</a:t>
            </a:r>
            <a:endParaRPr lang="he-IL" sz="3600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E8C8196-DAB2-C72F-9323-A4DFAD8E61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04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1A833AAB-6468-6305-D370-DE7284EDF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>
                <a:cs typeface="+mn-cs"/>
              </a:rPr>
              <a:t>מאין נולד הצורך במיפוי וגיאו-אינפורמציה</a:t>
            </a:r>
            <a:endParaRPr lang="he-IL" sz="3600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308D6FB-33EF-D2BA-20F6-B256CB07FE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36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F932F3B5-7EC3-B42A-65D0-287C92AB1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>
                <a:cs typeface="+mn-cs"/>
              </a:rPr>
              <a:t>מאין נולד הצורך במיפוי וגיאו-אינפורמציה</a:t>
            </a:r>
            <a:endParaRPr lang="he-IL" sz="3600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B809811-3D60-212B-05FF-30A37880AD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56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EDF33735-0CE2-0838-CA38-93D7695BF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>
                <a:cs typeface="+mn-cs"/>
              </a:rPr>
              <a:t>מפות</a:t>
            </a:r>
            <a:endParaRPr lang="he-IL" sz="3600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8C95DC9-2192-97F2-4F33-8986CCD958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72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0A4FCFD-3471-DB41-3B2E-C4B76F98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תקנות המדידות 2016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8A47E32-A3B7-B1B2-7BF9-CEF15FECA0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1722900F-B627-6AAE-7BD5-6A0D22D08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סוגי מפות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C13C045-8615-4AB9-9412-5429BB4FD8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16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F85A2451-4712-CA32-8D53-BAA7D5D58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סוגי מפות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87EADB4-FA86-9EE1-0DFF-73EF7DEDB3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24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8B7A3138-DE02-720F-41BB-E7F38B683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סוגי מפות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74801B3-3E51-3B9E-2369-C4AF74B581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619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2D6A4835-F508-4F5A-9FB7-BC5B6FD5E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שיטות מדידה למיפוי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E79FC86-F286-91A3-E5B6-008B6F50F7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3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888832E-6D5A-43B4-F367-84F0BDDC2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רווחים אנכיים וקווי גובה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997698B-B56D-978A-710B-4B8A7D1CE9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23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358674D4-C208-9531-A6DB-793D2EA63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סימנים מוסכמים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8E39C84-B876-669D-4FF3-D9AEFE3570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50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5B4CADA6-3E2E-FE58-5106-BD2041A3A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קנה מידה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66155BB-1CAF-514F-F2B4-160487CB82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60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8B9317FA-DACA-76F1-5321-2CE4ED1A6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קנה מידה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D662C19-F95E-1E8A-ACBB-3C52835809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730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823C3470-F2A4-F31D-3525-E24B0110A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תקנות המדידות - דרגת דיוק מיפוי אופקי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E41F6CE-4004-3828-35C6-71CBC9696A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31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1CBFBFB2-A955-4CA0-EFA4-AEC2CCAD6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תקנות המדידות - דרגת דיוק מיפוי אנכי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2FCEEDE-14FE-297A-79DF-81E0A5D73F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40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6C2BE28-4485-4F7E-48CE-3406602FB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סוגי מפות לפי קנ"מ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1FD709A-81A1-938C-9444-81B7A87827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2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FD4C2B48-D360-D48B-84A2-6A9E9A2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השוואת קנ"מ לפי תקופה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EE37BCD-6750-4E95-4F83-B945DB5B6A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83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A72BC1F6-7FAD-F8F3-EABB-03DA77752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תקנות המדידות - הגדלה של מפה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6567313-11A7-29E0-1EFF-7F25768FE6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45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D04CD8E0-6DF6-A51D-F87A-780547CFF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המרה בין מפות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24180AD-ABF4-89B3-5635-496A4C2A4B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41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EFCCD00E-AA86-56B3-FD86-9A0E95DC7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המרה בין מפות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BA5C474-555F-82DF-9D1B-9664656948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65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460A351C-DEA4-43F4-B70D-4C1376A04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84786D3-53E6-65FE-9124-FFC3757629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47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621A2BE3-2874-8EEC-AE8A-2084A56F1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B999BD5-0018-EF99-3D11-C20651E39C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31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8B7CD34-C531-36C2-1B79-2444D9C46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162E589-EB57-63E8-01F5-BA71838B8F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97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1469B9C7-6ED7-8EF7-3B40-806D43674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BFEB1EC-8F72-0FB1-F120-5300BD0F55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19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2FBE5F2B-014E-96FF-BA15-53B43D123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B9A8787-B607-2779-6D4D-B16CFD0684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672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DE128AA4-97C2-D548-F7E0-E6C65A9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422A257-318E-E427-AD43-5012CD6834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440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087A7C85-3568-F3E4-0F9F-86D4B55B2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9C1C2DB-79CA-8442-CF32-08B0A577B7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94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66C83809-8C39-566E-28AF-9B9A36496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F78F1CE-52B6-6595-E032-CF89DBEA7E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04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5940699-1D75-099F-C443-D342025DD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958AA27-7870-9994-CC9F-5CB662C8B8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08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24222073-25BE-76F0-0424-BF5DD661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517E636-A12A-4FEF-910C-6CA928EFD4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72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6AC5BC38-E621-ED7F-2E45-55E45D244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99B645A-5286-D778-71FC-557B670DCC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091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1D13185B-F299-393B-4EB8-09F239B4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B1F7C5C-2E48-9F87-D32E-17B7ABB262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68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EA0A450A-682F-F2B0-7420-C1EE739B1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103A0E8-D793-483A-EDE9-5C4D79EE1C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0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E41C7F5F-FAA5-FC8F-F38F-03806940F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01BB313-BA75-D51E-A33D-9F19FE99E0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985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0A620916-2766-17CA-73BE-2D342428D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815A862-26E8-5590-BC19-D7B02F7AA6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876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D425FC80-FD59-3DB1-1333-FCCE32A74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FC32DAF-95CB-3147-5E79-8AD03D2EA3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704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55B64E1A-612B-E4E4-22A7-2E8A619E3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BA3FBB0-F90A-5050-683F-25D9100F77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208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DB633145-584B-20B6-A681-99CD6EBBC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A409390-A5FB-DF08-B6D1-EA88C20F9C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060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8000F8B2-B58B-2691-FCFD-91DC13251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4BA00C6-27DA-3872-7B7E-5B9ED309DB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6870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AF1124CD-1369-3061-20A1-C194F247B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696A72C-4A5C-6E1A-4A45-42B24428C8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533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B594988-AF7B-0F1E-8BBD-7D97D57AF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17DF402-DB38-D3C0-EF8C-7E82DCB186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463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E881A51-73F6-912C-5907-ABD38D7D0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D9D11C5-8498-A7E2-486E-B16205B15F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107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53C7B64E-B92E-50BE-71DE-8360E2454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BA326FF-C19C-D492-8927-747505719D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718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4456FB2A-14D6-35C9-68DF-07BF5E33A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71F1089-0E28-0E4C-AAB6-F0FFD988ED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325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C215CF00-6A73-D9C2-7D0C-85973764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AF11EC9-63C0-051B-916B-78D3E8EC87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901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A46F653E-FF4A-B8FD-6B72-577DEBB74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2D4FDF2-30C5-303F-ABC5-AD33FAD3D7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630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38900516-7A6E-4F98-062C-0D13F10F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37E7F6E-C1F1-C14A-C55F-04A53E3028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0495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A549C3F7-9093-5E0A-95A1-2C4414803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30A1C8B-589F-AA74-535A-26D263C801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480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C4B48D1A-1A72-3AEF-9834-0B6E47B0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2F8FE1D-5980-E9C5-E08B-72A703B4C3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495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11D29822-5E63-4A2B-ABD0-11F37F754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765CA28-889F-B7B5-8B80-1B0DEE9585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0713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B030D97-32F1-F5E7-7635-CC6CD7F3B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C54B181-7B33-3E6F-F0C2-827FFF5CF3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916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D6EF2A7F-3F1C-C1B5-9799-B75D47BA8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B777DEA-0DDC-C3CA-EA3F-C38E5C2E75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4657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82924A2B-6AF3-1EFB-8A25-76521F4FD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BA7150E-063C-98B4-137B-83EFC30582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899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09E49EED-2576-BFA2-996B-4073D83F1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6D0EAF9-A6B3-0C9D-006D-A91A08006C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450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CC535656-11AC-9DC8-7FC4-6FF1D3CE5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94C69DD-1CFF-85A6-98F1-89109B8EA1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163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28BCD4F-D7CA-5FE8-85AB-341A37478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1D690BF-769D-7D5B-1F19-8FCEA72204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6102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B2687FC-55D6-C4A2-1705-95670D356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E93E80C-1D20-DB52-CB22-62D1A25BDB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45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515C21F9-08FB-17F4-8E13-2DA2421C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C4D4B25-11EC-3A96-4C1D-9263584B93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516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4B94D5A-DF28-7171-B540-81D4189FA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4BD21F7-77EE-8803-C7E4-661A16FC95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7794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536EE545-F874-CFFF-DEF6-5EAB11DA3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6D3741D-B53C-5DB9-69FE-4F2FC27E54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2465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6993D33C-5A3F-C4D2-3EC4-A421677A4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567BE19-3457-AAA8-E9E4-AFBDD6295F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792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8A1EA2DA-717E-C64C-1033-83B8B2155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8096F9D-D4E9-3D87-7F61-EEFA4D8D61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416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8592E48-538A-0432-3B19-FCC17744D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7BB2931-9F71-8476-52B0-A1534B3792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1083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845C8470-3866-24B6-2288-8635E7CB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080852E-B734-B9EF-B64E-25C52E928A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155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DB9CE35-894A-7220-E324-7EC432AA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01140E9-950F-E44C-5FDC-1E7AE8D5DA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686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9F22C42F-1110-AB7B-23A0-C189B9040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0634737-4C40-A3F8-70D1-F939B0D4EE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464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070D88F5-406C-99C5-58FB-C1CCEB12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תקנות המדידות - דרגת דיוק מיפוי אופקי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F6C5467-D381-F56B-007F-62AABAAA72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049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3A4860ED-986E-38D6-88EB-BC993F051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DEADF3D-6288-F6CA-DB08-5E4A2D0800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927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13ED7959-AD79-70F0-45F8-FED924133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A43D715-314C-E2CB-3FA1-FA2247A008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387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07CA732F-5C56-676B-9673-3F4A457D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DB4A031-D864-8640-6F91-6218D015B4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052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5DBE3B5C-2D59-F8D2-37C1-D5FB5ED64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22EBF4A-1497-45E3-9AF1-F0E6DBCDFB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750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1A8B8650-1C5E-17D0-CD43-FD2A746AA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שאלה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F621F52-9100-0060-1352-47CCF4D246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0674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3E4391A-3565-217E-4A18-CBDCC6F50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u="sng">
                <a:cs typeface="+mn-cs"/>
              </a:rPr>
              <a:t>תשובה</a:t>
            </a:r>
            <a:endParaRPr lang="he-IL" sz="3600" u="sng" dirty="0"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546110D-CD38-C11F-6D62-D28EE1A681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3251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מסך רחב</PresentationFormat>
  <Paragraphs>74</Paragraphs>
  <Slides>74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74</vt:i4>
      </vt:variant>
    </vt:vector>
  </HeadingPairs>
  <TitlesOfParts>
    <vt:vector size="78" baseType="lpstr">
      <vt:lpstr>Arial</vt:lpstr>
      <vt:lpstr>Calibri</vt:lpstr>
      <vt:lpstr>Calibri Light</vt:lpstr>
      <vt:lpstr>ערכת נושא Office</vt:lpstr>
      <vt:lpstr>יסודות מדידה ומיפוי</vt:lpstr>
      <vt:lpstr>טופוגרפיה וגאו-אינפורמציה</vt:lpstr>
      <vt:lpstr>מאין נולד הצורך במיפוי וגיאו-אינפורמציה</vt:lpstr>
      <vt:lpstr>מאין נולד הצורך במיפוי וגיאו-אינפורמציה</vt:lpstr>
      <vt:lpstr>מפות</vt:lpstr>
      <vt:lpstr>תקנות המדידות 2016</vt:lpstr>
      <vt:lpstr>סוגי מפות</vt:lpstr>
      <vt:lpstr>סוגי מפות</vt:lpstr>
      <vt:lpstr>סוגי מפות</vt:lpstr>
      <vt:lpstr>שיטות מדידה למיפוי</vt:lpstr>
      <vt:lpstr>רווחים אנכיים וקווי גובה</vt:lpstr>
      <vt:lpstr>סימנים מוסכמים</vt:lpstr>
      <vt:lpstr>קנה מידה</vt:lpstr>
      <vt:lpstr>קנה מידה</vt:lpstr>
      <vt:lpstr>תקנות המדידות - דרגת דיוק מיפוי אופקי</vt:lpstr>
      <vt:lpstr>תקנות המדידות - דרגת דיוק מיפוי אנכי</vt:lpstr>
      <vt:lpstr>סוגי מפות לפי קנ"מ</vt:lpstr>
      <vt:lpstr>השוואת קנ"מ לפי תקופה</vt:lpstr>
      <vt:lpstr>תקנות המדידות - הגדלה של מפה</vt:lpstr>
      <vt:lpstr>המרה בין מפות</vt:lpstr>
      <vt:lpstr>המרה בין מפות</vt:lpstr>
      <vt:lpstr>שאלה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שאלה</vt:lpstr>
      <vt:lpstr>תשובה</vt:lpstr>
      <vt:lpstr>תקנות המדידות - דרגת דיוק מיפוי אופקי</vt:lpstr>
      <vt:lpstr>שאלה</vt:lpstr>
      <vt:lpstr>תשובה</vt:lpstr>
      <vt:lpstr>שאלה</vt:lpstr>
      <vt:lpstr>תשובה</vt:lpstr>
      <vt:lpstr>שאלה</vt:lpstr>
      <vt:lpstr>תשובה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יסודות מדידה ומיפוי</dc:title>
  <dc:creator>Nir Bodenstein</dc:creator>
  <cp:lastModifiedBy>Nir Bodenstein</cp:lastModifiedBy>
  <cp:revision>1</cp:revision>
  <dcterms:created xsi:type="dcterms:W3CDTF">2024-01-08T06:30:41Z</dcterms:created>
  <dcterms:modified xsi:type="dcterms:W3CDTF">2024-01-08T06:30:41Z</dcterms:modified>
</cp:coreProperties>
</file>